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8320D5-918B-4102-A53E-0C92AA36EB60}" v="1" dt="2023-08-03T06:08:54.2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58320D5-918B-4102-A53E-0C92AA36EB60}"/>
    <pc:docChg chg="custSel modSld">
      <pc:chgData name="Narelle Wheaton" userId="6e1b2b30-480e-4f91-806b-6735d5b9e446" providerId="ADAL" clId="{A58320D5-918B-4102-A53E-0C92AA36EB60}" dt="2023-08-03T06:08:54.225" v="19"/>
      <pc:docMkLst>
        <pc:docMk/>
      </pc:docMkLst>
      <pc:sldChg chg="modSp mod">
        <pc:chgData name="Narelle Wheaton" userId="6e1b2b30-480e-4f91-806b-6735d5b9e446" providerId="ADAL" clId="{A58320D5-918B-4102-A53E-0C92AA36EB60}" dt="2023-08-03T06:08:36.820" v="13" actId="404"/>
        <pc:sldMkLst>
          <pc:docMk/>
          <pc:sldMk cId="2190027385" sldId="256"/>
        </pc:sldMkLst>
        <pc:spChg chg="mod">
          <ac:chgData name="Narelle Wheaton" userId="6e1b2b30-480e-4f91-806b-6735d5b9e446" providerId="ADAL" clId="{A58320D5-918B-4102-A53E-0C92AA36EB60}" dt="2023-08-03T06:08:36.820" v="13" actId="404"/>
          <ac:spMkLst>
            <pc:docMk/>
            <pc:sldMk cId="2190027385" sldId="256"/>
            <ac:spMk id="3" creationId="{821D88E8-18B8-45C3-8EAC-F1E6AD6D938D}"/>
          </ac:spMkLst>
        </pc:spChg>
      </pc:sldChg>
      <pc:sldChg chg="modSp mod">
        <pc:chgData name="Narelle Wheaton" userId="6e1b2b30-480e-4f91-806b-6735d5b9e446" providerId="ADAL" clId="{A58320D5-918B-4102-A53E-0C92AA36EB60}" dt="2023-08-03T06:08:43.284" v="15" actId="1076"/>
        <pc:sldMkLst>
          <pc:docMk/>
          <pc:sldMk cId="309063778" sldId="257"/>
        </pc:sldMkLst>
        <pc:spChg chg="mod">
          <ac:chgData name="Narelle Wheaton" userId="6e1b2b30-480e-4f91-806b-6735d5b9e446" providerId="ADAL" clId="{A58320D5-918B-4102-A53E-0C92AA36EB60}" dt="2023-08-03T06:08:43.284" v="15" actId="1076"/>
          <ac:spMkLst>
            <pc:docMk/>
            <pc:sldMk cId="309063778" sldId="257"/>
            <ac:spMk id="3" creationId="{821D88E8-18B8-45C3-8EAC-F1E6AD6D938D}"/>
          </ac:spMkLst>
        </pc:spChg>
      </pc:sldChg>
      <pc:sldChg chg="delSp modSp mod">
        <pc:chgData name="Narelle Wheaton" userId="6e1b2b30-480e-4f91-806b-6735d5b9e446" providerId="ADAL" clId="{A58320D5-918B-4102-A53E-0C92AA36EB60}" dt="2023-08-03T06:08:52.576" v="18" actId="21"/>
        <pc:sldMkLst>
          <pc:docMk/>
          <pc:sldMk cId="1471901518" sldId="258"/>
        </pc:sldMkLst>
        <pc:spChg chg="mod">
          <ac:chgData name="Narelle Wheaton" userId="6e1b2b30-480e-4f91-806b-6735d5b9e446" providerId="ADAL" clId="{A58320D5-918B-4102-A53E-0C92AA36EB60}" dt="2023-08-03T06:08:48.020" v="17" actId="27636"/>
          <ac:spMkLst>
            <pc:docMk/>
            <pc:sldMk cId="1471901518" sldId="258"/>
            <ac:spMk id="3" creationId="{821D88E8-18B8-45C3-8EAC-F1E6AD6D938D}"/>
          </ac:spMkLst>
        </pc:spChg>
        <pc:spChg chg="del">
          <ac:chgData name="Narelle Wheaton" userId="6e1b2b30-480e-4f91-806b-6735d5b9e446" providerId="ADAL" clId="{A58320D5-918B-4102-A53E-0C92AA36EB60}" dt="2023-08-03T06:08:52.576" v="18" actId="21"/>
          <ac:spMkLst>
            <pc:docMk/>
            <pc:sldMk cId="1471901518" sldId="258"/>
            <ac:spMk id="4" creationId="{C8081D82-273D-4D35-BCE5-7F5C326BF4D5}"/>
          </ac:spMkLst>
        </pc:spChg>
      </pc:sldChg>
      <pc:sldChg chg="addSp modSp">
        <pc:chgData name="Narelle Wheaton" userId="6e1b2b30-480e-4f91-806b-6735d5b9e446" providerId="ADAL" clId="{A58320D5-918B-4102-A53E-0C92AA36EB60}" dt="2023-08-03T06:08:54.225" v="19"/>
        <pc:sldMkLst>
          <pc:docMk/>
          <pc:sldMk cId="1368078278" sldId="259"/>
        </pc:sldMkLst>
        <pc:spChg chg="add mod">
          <ac:chgData name="Narelle Wheaton" userId="6e1b2b30-480e-4f91-806b-6735d5b9e446" providerId="ADAL" clId="{A58320D5-918B-4102-A53E-0C92AA36EB60}" dt="2023-08-03T06:08:54.225" v="19"/>
          <ac:spMkLst>
            <pc:docMk/>
            <pc:sldMk cId="1368078278" sldId="259"/>
            <ac:spMk id="2" creationId="{D8ACFE0D-6C3B-3090-16AD-A39D8A4912E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A38C3-F1DA-4C81-96AC-429A7AB6E2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816EA5-5FDB-4513-B659-410BE31DD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F0606-DFC9-465B-A830-D97340A6A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48A82-107A-47DF-8E2A-6D270EAE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72F7F-75A4-4E9B-95AD-AB5D95C4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461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95469-6AFD-4855-9BAE-B4F9BBE37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066E31-6F8C-44C2-8524-C402B56F9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04727-3C80-4B9F-86A3-A699CAC7D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25F6-45F6-438E-B1F6-8C28D274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4D970-A9D9-4CCB-BDD4-9D51BE47E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1763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790E0C-3BFA-4E84-ACCF-520637B282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216498-7388-4CA9-99A7-C7105B82A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FC86E-21EA-4C2D-A810-56878267C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42DD8-9787-45F2-9571-69BDEA417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E4BE5-5C67-4197-A2ED-8F884CEFC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092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A2DAB-3E25-49BF-BE24-08344E3D9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3D652-6FA8-4DAE-8DC7-AD6D8F6F3C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E8951-889A-4C8B-A73B-31007CAEC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29A9A-B9A1-49CE-B144-0C18798B3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81184-1864-4D04-9E68-1273CDD32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98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8D52D-70A1-4E89-AF42-90A87FBE4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63ADE-EE69-4B06-BDB9-2EF7D1483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8AF65-4C0A-4A86-A077-FFA135815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C8D6B-917B-4469-BF90-2A6DCB948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2BD97-A790-4B7C-9F2A-91477F562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3597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25CA4-74AC-4635-8E29-C58C4E79F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98D4A5-A056-4E18-A7EA-8FA027380E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043537-75FC-4AAD-AFF9-069CA2705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15594-F391-43EF-B041-585CF39F2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E161C6-78FA-444F-AA06-C26028847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A25C1-C4FC-4D1E-8417-06C67F0E7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41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F3A23-C865-47FF-B66A-1665F0996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53F7D-1E45-43D8-8D45-6BF732189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AA216-3209-42C7-90F5-04844BA363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4B0F28-EA76-49FF-A7BD-1006E62021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9A8521-7D5B-41C3-B4AF-3795B10E8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6EB37B-3E47-4363-87BE-CF07CE8C6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7F816B-8D3C-4AD1-8E27-EDD614ECC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8F8264-F2FA-4302-B81F-41EADEC5F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2453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B4B06-D3AF-4E45-B00F-A3022E8B4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329198-6711-4421-B3F7-73E610A5C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EC4B5D-5FD5-4945-AE54-604C67A1E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87F1FB-0600-40DA-846C-D49772552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48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0FBB18-B8F7-49B8-9DE6-A8AF9E6D1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16997A-E67B-49CB-9548-02C72365F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1BADD-540A-465D-A470-636779E25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7923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A0B45-F212-46D7-AF71-1CCFE5DE4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D5F1E-D9F2-4219-B4C9-2C8365777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589FF-78DE-43A8-A5C0-E7B101AA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D216B8-6191-4439-B168-C0A0B07B1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4A2EE-C6E0-4368-AA2F-DD426E744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9FD3EE-4397-4252-8404-EE80C2C2C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7133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BD813-E73F-47CA-A673-B74FF879A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2A1E77-BF6A-4B59-A227-198C9F492C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D53C16-DAF8-43CF-AABE-FE8BB0F23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65FF3-ED10-46FD-BFFE-3A2A3D4ED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BC761-5812-4C57-82FE-277E191C4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5B36D0-B248-427B-8512-96B569C5B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219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4659A7-A453-4559-B7EE-740B51F9A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10B0E0-7919-47FE-9D8E-FD3551616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9CFEB-5CD1-48BD-B24A-8DBE90F740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0FB04-50F1-45FD-B609-78746D0BB1F0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C074C-3C89-47F5-B2E6-DB2BF53ABC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A2872-26E4-48D3-AD4F-FD5F6D741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6F117-928C-4030-95B9-23EDF9E8019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94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1D88E8-18B8-45C3-8EAC-F1E6AD6D9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8937"/>
            <a:ext cx="9144000" cy="515656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promise we can make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prayer and step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diff'rence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we will make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only by His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mountain we will climb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ray of hope we shine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blessing left behind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only by His grace</a:t>
            </a:r>
          </a:p>
        </p:txBody>
      </p:sp>
    </p:spTree>
    <p:extLst>
      <p:ext uri="{BB962C8B-B14F-4D97-AF65-F5344CB8AC3E}">
        <p14:creationId xmlns:p14="http://schemas.microsoft.com/office/powerpoint/2010/main" val="219002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1D88E8-18B8-45C3-8EAC-F1E6AD6D9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3780"/>
            <a:ext cx="9144000" cy="297043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Grace alone which God supplies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Strength unknown He will provide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in us our Cornerstone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go forth in grace alone</a:t>
            </a:r>
          </a:p>
        </p:txBody>
      </p:sp>
    </p:spTree>
    <p:extLst>
      <p:ext uri="{BB962C8B-B14F-4D97-AF65-F5344CB8AC3E}">
        <p14:creationId xmlns:p14="http://schemas.microsoft.com/office/powerpoint/2010/main" val="30906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1D88E8-18B8-45C3-8EAC-F1E6AD6D9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8571"/>
            <a:ext cx="9144000" cy="4607379"/>
          </a:xfrm>
        </p:spPr>
        <p:txBody>
          <a:bodyPr>
            <a:normAutofit fontScale="92500"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3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soul we long to reach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heart we hope to teach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Ev'rywhere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we share His peace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Is only by His grace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loving word we say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tear we wipe away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sorrow turned to praise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Is only by His grace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1901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1D88E8-18B8-45C3-8EAC-F1E6AD6D9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37433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Grace alone which God supplies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Strength unknown He will provide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in us our Cornerstone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go forth in grace alone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ACFE0D-6C3B-3090-16AD-A39D8A4912E1}"/>
              </a:ext>
            </a:extLst>
          </p:cNvPr>
          <p:cNvSpPr txBox="1"/>
          <p:nvPr/>
        </p:nvSpPr>
        <p:spPr>
          <a:xfrm>
            <a:off x="180975" y="6023312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2335524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Jeff Nelson | Scott Wesley Brown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1998 Universal Music - Brentwood Benson Publishing (Admin. by SHOUT! Music Publishing Australia)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368078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2022-06-30T06:58:40Z</dcterms:created>
  <dcterms:modified xsi:type="dcterms:W3CDTF">2023-08-03T06:08:57Z</dcterms:modified>
</cp:coreProperties>
</file>